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5" r:id="rId6"/>
    <p:sldId id="266" r:id="rId7"/>
    <p:sldId id="267" r:id="rId8"/>
    <p:sldId id="263" r:id="rId9"/>
    <p:sldId id="268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dle.ne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 Teacher Left Behind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58000" cy="1752600"/>
          </a:xfrm>
        </p:spPr>
        <p:txBody>
          <a:bodyPr/>
          <a:lstStyle/>
          <a:p>
            <a:r>
              <a:rPr lang="en-US" dirty="0" smtClean="0"/>
              <a:t>Creating Professional Development       	for Transfer to Classroom Practice</a:t>
            </a:r>
          </a:p>
          <a:p>
            <a:r>
              <a:rPr lang="en-US" dirty="0" smtClean="0"/>
              <a:t>Defining and Evaluating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Reflect on your personal goal and create three action steps you can do this semester</a:t>
            </a:r>
          </a:p>
          <a:p>
            <a:pPr lvl="1"/>
            <a:r>
              <a:rPr lang="en-US" dirty="0" smtClean="0"/>
              <a:t>Share your action steps with your base group</a:t>
            </a:r>
          </a:p>
          <a:p>
            <a:r>
              <a:rPr lang="en-US" dirty="0" smtClean="0"/>
              <a:t>Changes, Additions, and Deletions to </a:t>
            </a:r>
            <a:r>
              <a:rPr lang="en-US" dirty="0" err="1" smtClean="0"/>
              <a:t>Wordle</a:t>
            </a:r>
            <a:endParaRPr lang="en-US" dirty="0" smtClean="0"/>
          </a:p>
          <a:p>
            <a:pPr lvl="1"/>
            <a:r>
              <a:rPr lang="en-US" smtClean="0"/>
              <a:t>Gallery Walk</a:t>
            </a:r>
            <a:endParaRPr lang="en-US" dirty="0" smtClean="0"/>
          </a:p>
          <a:p>
            <a:r>
              <a:rPr lang="en-US" dirty="0" smtClean="0"/>
              <a:t>Thinking Share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Group </a:t>
            </a:r>
            <a:r>
              <a:rPr lang="en-US" dirty="0" err="1" smtClean="0"/>
              <a:t>Wordle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a six word </a:t>
            </a:r>
            <a:r>
              <a:rPr lang="en-US" dirty="0" err="1" smtClean="0"/>
              <a:t>Wordle</a:t>
            </a:r>
            <a:r>
              <a:rPr lang="en-US" dirty="0" smtClean="0"/>
              <a:t> with the six most important words defining transfer</a:t>
            </a:r>
          </a:p>
          <a:p>
            <a:endParaRPr lang="en-US" dirty="0" smtClean="0"/>
          </a:p>
          <a:p>
            <a:r>
              <a:rPr lang="en-US" sz="3600" dirty="0" smtClean="0">
                <a:hlinkClick r:id="rId2"/>
              </a:rPr>
              <a:t>http://www.wordle.net/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Share your work!</a:t>
            </a:r>
          </a:p>
          <a:p>
            <a:pPr algn="ctr">
              <a:buNone/>
            </a:pPr>
            <a:r>
              <a:rPr lang="en-US" sz="3600" dirty="0" smtClean="0"/>
              <a:t>Minimize so you can make changes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 Field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With your school team, examine the description of high quality transfer and identify the barriers and drivers for/against achieving high quality transfer</a:t>
            </a:r>
          </a:p>
          <a:p>
            <a:r>
              <a:rPr lang="en-US" dirty="0" smtClean="0"/>
              <a:t>Organize your barriers and drivers into categories and select your top 2 barriers and top two drivers</a:t>
            </a:r>
          </a:p>
          <a:p>
            <a:r>
              <a:rPr lang="en-US" dirty="0" smtClean="0"/>
              <a:t>Discuss and be ready to share ideas for bridging your barriers and maximizing your drivers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Alignment, Improvement and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School Improvement Plan is your Professional Development Plan</a:t>
            </a:r>
          </a:p>
          <a:p>
            <a:r>
              <a:rPr lang="en-US" dirty="0" smtClean="0"/>
              <a:t>For this plan to create change/improvement, it MUST be aligned, aimed at real improvement in results, and integrated into EVERY part of the school system</a:t>
            </a:r>
          </a:p>
          <a:p>
            <a:r>
              <a:rPr lang="en-US" dirty="0" smtClean="0"/>
              <a:t>Criteria for Excellence in improvement include: leadership, planning, customer focus, measurement management, process, management, and results</a:t>
            </a:r>
          </a:p>
          <a:p>
            <a:r>
              <a:rPr lang="en-US" dirty="0" smtClean="0"/>
              <a:t>Improvement work for learning requires visionary leadership, future focused, and management for innovation</a:t>
            </a:r>
          </a:p>
          <a:p>
            <a:r>
              <a:rPr lang="en-US" dirty="0" smtClean="0"/>
              <a:t>It is important to keep a systems perspective in order to make improvements that systemic and systematic.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Common understanding of purpose and goals</a:t>
            </a:r>
          </a:p>
          <a:p>
            <a:r>
              <a:rPr lang="en-US" dirty="0" smtClean="0"/>
              <a:t>Establishes consistency of plans, processes, information, resources, actions, and results</a:t>
            </a:r>
          </a:p>
          <a:p>
            <a:r>
              <a:rPr lang="en-US" dirty="0" smtClean="0"/>
              <a:t>Outcomes and Processes are aligned</a:t>
            </a:r>
          </a:p>
          <a:p>
            <a:r>
              <a:rPr lang="en-US" dirty="0" smtClean="0"/>
              <a:t>Root cause of need aligned with strategies and measures</a:t>
            </a:r>
          </a:p>
          <a:p>
            <a:r>
              <a:rPr lang="en-US" dirty="0" smtClean="0"/>
              <a:t>Objectives, Tasks, and Measures of Transfer need to all align</a:t>
            </a:r>
          </a:p>
          <a:p>
            <a:r>
              <a:rPr lang="en-US" dirty="0" smtClean="0"/>
              <a:t>PD should be aligned to highly effective teaching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focus is about improvement of the processes used to get the results </a:t>
            </a:r>
          </a:p>
          <a:p>
            <a:r>
              <a:rPr lang="en-US" dirty="0" smtClean="0"/>
              <a:t>There needs to be innovation and a focus on the future</a:t>
            </a:r>
          </a:p>
          <a:p>
            <a:r>
              <a:rPr lang="en-US" dirty="0" smtClean="0"/>
              <a:t>Improvement is not validation; it is change</a:t>
            </a:r>
          </a:p>
          <a:p>
            <a:r>
              <a:rPr lang="en-US" dirty="0" smtClean="0"/>
              <a:t>Requires the adoption of a systematic approach to continuous improvement and action planning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Integrated</a:t>
            </a:r>
            <a:br>
              <a:rPr lang="en-US" sz="3100" dirty="0" smtClean="0"/>
            </a:br>
            <a:r>
              <a:rPr lang="en-US" sz="2700" dirty="0" smtClean="0"/>
              <a:t>The degree and level of interdependency that exists between the criteria for excellence and the best practices: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/>
          <a:lstStyle/>
          <a:p>
            <a:r>
              <a:rPr lang="en-US" dirty="0" smtClean="0"/>
              <a:t>Criteria for Excellence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Leadership</a:t>
            </a:r>
          </a:p>
          <a:p>
            <a:r>
              <a:rPr lang="en-US" dirty="0" smtClean="0"/>
              <a:t>Planning</a:t>
            </a:r>
          </a:p>
          <a:p>
            <a:r>
              <a:rPr lang="en-US" dirty="0" smtClean="0"/>
              <a:t>Customer focus</a:t>
            </a:r>
          </a:p>
          <a:p>
            <a:r>
              <a:rPr lang="en-US" dirty="0" smtClean="0"/>
              <a:t>Measurement management</a:t>
            </a:r>
          </a:p>
          <a:p>
            <a:r>
              <a:rPr lang="en-US" dirty="0" smtClean="0"/>
              <a:t>Workforce Focus</a:t>
            </a:r>
          </a:p>
          <a:p>
            <a:r>
              <a:rPr lang="en-US" dirty="0" smtClean="0"/>
              <a:t>Process management</a:t>
            </a:r>
          </a:p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Visionary Leadership</a:t>
            </a:r>
          </a:p>
          <a:p>
            <a:r>
              <a:rPr lang="en-US" dirty="0" smtClean="0"/>
              <a:t>Learning Centered</a:t>
            </a:r>
          </a:p>
          <a:p>
            <a:r>
              <a:rPr lang="en-US" dirty="0" smtClean="0"/>
              <a:t>Organizational and Personal Learning</a:t>
            </a:r>
          </a:p>
          <a:p>
            <a:r>
              <a:rPr lang="en-US" dirty="0" smtClean="0"/>
              <a:t>Value of workforce</a:t>
            </a:r>
          </a:p>
          <a:p>
            <a:r>
              <a:rPr lang="en-US" dirty="0" smtClean="0"/>
              <a:t>Agility</a:t>
            </a:r>
          </a:p>
          <a:p>
            <a:r>
              <a:rPr lang="en-US" dirty="0" smtClean="0"/>
              <a:t>Focus on Future</a:t>
            </a:r>
          </a:p>
          <a:p>
            <a:r>
              <a:rPr lang="en-US" dirty="0" smtClean="0"/>
              <a:t>Managing for innovation</a:t>
            </a:r>
          </a:p>
          <a:p>
            <a:r>
              <a:rPr lang="en-US" dirty="0" smtClean="0"/>
              <a:t>Management by fact</a:t>
            </a:r>
          </a:p>
          <a:p>
            <a:r>
              <a:rPr lang="en-US" dirty="0" smtClean="0"/>
              <a:t>Societal responsibility</a:t>
            </a:r>
          </a:p>
          <a:p>
            <a:r>
              <a:rPr lang="en-US" dirty="0" smtClean="0"/>
              <a:t>Focus on results</a:t>
            </a:r>
          </a:p>
          <a:p>
            <a:r>
              <a:rPr lang="en-US" dirty="0" smtClean="0"/>
              <a:t>Systems Perspective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457200" y="14478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2133600"/>
            <a:ext cx="4040188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Current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Using the rubric with your school team evaluate your current professional development plan and implementation</a:t>
            </a:r>
          </a:p>
          <a:p>
            <a:r>
              <a:rPr lang="en-US" dirty="0" smtClean="0"/>
              <a:t>Color code the certification </a:t>
            </a:r>
          </a:p>
          <a:p>
            <a:pPr lvl="1"/>
            <a:r>
              <a:rPr lang="en-US" dirty="0" smtClean="0"/>
              <a:t>Red not in place</a:t>
            </a:r>
          </a:p>
          <a:p>
            <a:pPr lvl="1"/>
            <a:r>
              <a:rPr lang="en-US" dirty="0" smtClean="0"/>
              <a:t>Yellow have some components but still needs work</a:t>
            </a:r>
          </a:p>
          <a:p>
            <a:pPr lvl="1"/>
            <a:r>
              <a:rPr lang="en-US" dirty="0" smtClean="0"/>
              <a:t>Green all components are in place and working well</a:t>
            </a:r>
          </a:p>
          <a:p>
            <a:r>
              <a:rPr lang="en-US" dirty="0" smtClean="0"/>
              <a:t>Brainstorm possible next steps in the blank areas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time to review your measures for quality, fidelity, intensity, and consistency</a:t>
            </a:r>
          </a:p>
          <a:p>
            <a:r>
              <a:rPr lang="en-US" dirty="0" smtClean="0"/>
              <a:t>What needs to be developed or refined</a:t>
            </a:r>
          </a:p>
          <a:p>
            <a:r>
              <a:rPr lang="en-US" dirty="0" smtClean="0"/>
              <a:t>Can your staff meet your expectations – why or why not</a:t>
            </a:r>
            <a:r>
              <a:rPr lang="en-US" dirty="0" smtClean="0"/>
              <a:t>?</a:t>
            </a:r>
          </a:p>
          <a:p>
            <a:r>
              <a:rPr lang="en-US" dirty="0" smtClean="0"/>
              <a:t>Adjust your planning sheet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467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No Teacher Left Behind</vt:lpstr>
      <vt:lpstr>Base Group Wordle</vt:lpstr>
      <vt:lpstr>Force Field Activity</vt:lpstr>
      <vt:lpstr>Alignment, Improvement and Integration</vt:lpstr>
      <vt:lpstr>Aligned</vt:lpstr>
      <vt:lpstr>Improvement</vt:lpstr>
      <vt:lpstr>Integrated The degree and level of interdependency that exists between the criteria for excellence and the best practices: </vt:lpstr>
      <vt:lpstr>Evaluating Current Work</vt:lpstr>
      <vt:lpstr>QFIC</vt:lpstr>
      <vt:lpstr>Closure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Teacher Left Behind</dc:title>
  <dc:creator/>
  <cp:lastModifiedBy>Debra Webb</cp:lastModifiedBy>
  <cp:revision>21</cp:revision>
  <dcterms:created xsi:type="dcterms:W3CDTF">2006-08-16T00:00:00Z</dcterms:created>
  <dcterms:modified xsi:type="dcterms:W3CDTF">2011-09-06T03:21:03Z</dcterms:modified>
</cp:coreProperties>
</file>